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64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94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1905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87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69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682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33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42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569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85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39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55000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C03E9-F147-45CD-BB12-A30EC8AB2782}" type="datetimeFigureOut">
              <a:rPr lang="pl-PL" smtClean="0"/>
              <a:t>2012-09-17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7AC0D-865C-4825-B9B4-846CEE46D52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99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noAutofit/>
          </a:bodyPr>
          <a:lstStyle/>
          <a:p>
            <a:r>
              <a:rPr lang="pl-PL" sz="2800" b="1" dirty="0"/>
              <a:t>BEZPRZEWODOWE ZASILANIE </a:t>
            </a:r>
            <a:br>
              <a:rPr lang="pl-PL" sz="2800" b="1" dirty="0"/>
            </a:br>
            <a:r>
              <a:rPr lang="pl-PL" sz="2800" dirty="0"/>
              <a:t>RUCHOMYCH WZBUDNIKÓW W NAGRZEWANIU INDUKCYJNYM OBRACAJĄCEGO SIĘ WALCA </a:t>
            </a:r>
            <a:endParaRPr lang="pl-PL" sz="2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5656" y="4653136"/>
            <a:ext cx="6400800" cy="766936"/>
          </a:xfrm>
        </p:spPr>
        <p:txBody>
          <a:bodyPr/>
          <a:lstStyle/>
          <a:p>
            <a:r>
              <a:rPr lang="pl-PL" b="1" dirty="0"/>
              <a:t>WITOLD KOBOS, JACEK </a:t>
            </a:r>
            <a:r>
              <a:rPr lang="pl-PL" b="1" dirty="0" smtClean="0"/>
              <a:t>KUCHARSKI</a:t>
            </a:r>
            <a:endParaRPr lang="pl-PL" b="1" dirty="0"/>
          </a:p>
        </p:txBody>
      </p:sp>
      <p:sp>
        <p:nvSpPr>
          <p:cNvPr id="4" name="Prostokąt 3"/>
          <p:cNvSpPr/>
          <p:nvPr/>
        </p:nvSpPr>
        <p:spPr>
          <a:xfrm>
            <a:off x="179512" y="227785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Zakład Elektroniki Przemysłowej </a:t>
            </a:r>
            <a:endParaRPr lang="pl-PL" dirty="0" smtClean="0"/>
          </a:p>
          <a:p>
            <a:r>
              <a:rPr lang="pl-PL" dirty="0" smtClean="0"/>
              <a:t>ENIKA </a:t>
            </a:r>
            <a:r>
              <a:rPr lang="pl-PL" dirty="0"/>
              <a:t>Sp. z o.o., Łódź</a:t>
            </a:r>
            <a:endParaRPr lang="en-GB" dirty="0"/>
          </a:p>
        </p:txBody>
      </p:sp>
      <p:sp>
        <p:nvSpPr>
          <p:cNvPr id="5" name="Prostokąt 4"/>
          <p:cNvSpPr/>
          <p:nvPr/>
        </p:nvSpPr>
        <p:spPr>
          <a:xfrm>
            <a:off x="5652120" y="260648"/>
            <a:ext cx="334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Politechnika Łódzka, </a:t>
            </a:r>
            <a:endParaRPr lang="pl-PL" dirty="0" smtClean="0"/>
          </a:p>
          <a:p>
            <a:r>
              <a:rPr lang="pl-PL" dirty="0" smtClean="0"/>
              <a:t>Instytut </a:t>
            </a:r>
            <a:r>
              <a:rPr lang="pl-PL" dirty="0"/>
              <a:t>Informatyki Stosowanej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9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uch wzbudnik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628800"/>
            <a:ext cx="5400600" cy="405045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System bezprzewodowego zasilania wzbudników nagrzewających wirujący walec.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95378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44890"/>
              </p:ext>
            </p:extLst>
          </p:nvPr>
        </p:nvGraphicFramePr>
        <p:xfrm>
          <a:off x="755576" y="4221088"/>
          <a:ext cx="6588224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3669"/>
                <a:gridCol w="1954555"/>
              </a:tblGrid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Nazwa parametru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Wartość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027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800" dirty="0">
                          <a:effectLst/>
                        </a:rPr>
                        <a:t>Moc zasilania wzbudnika</a:t>
                      </a:r>
                      <a:endParaRPr lang="pl-PL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≥1 kW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Częstotliwość pracy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≈20 kHz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Masa ruchomego zespołu wzbudnika  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≤7 kg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Prędkość przesuwu wzbudników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≥1m/s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Przyśpieszenie przesuwu wzbudników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≈7 g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Liczba wzbudników</a:t>
                      </a:r>
                      <a:endParaRPr lang="pl-PL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6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87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Izolacja galwaniczna między obwodami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≥2,5 </a:t>
                      </a:r>
                      <a:r>
                        <a:rPr lang="pl-PL" sz="2000" dirty="0" err="1">
                          <a:effectLst/>
                        </a:rPr>
                        <a:t>kV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18029"/>
            <a:ext cx="5832648" cy="3345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8958"/>
          </a:xfrm>
        </p:spPr>
        <p:txBody>
          <a:bodyPr>
            <a:noAutofit/>
          </a:bodyPr>
          <a:lstStyle/>
          <a:p>
            <a:r>
              <a:rPr lang="pl-PL" sz="2400" b="1" dirty="0"/>
              <a:t>Schemat koncepcyjny układu zasilania ruchomego wzbudnika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8940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25694"/>
              </p:ext>
            </p:extLst>
          </p:nvPr>
        </p:nvGraphicFramePr>
        <p:xfrm>
          <a:off x="766204" y="3944864"/>
          <a:ext cx="6552728" cy="2847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18608"/>
                <a:gridCol w="1534120"/>
              </a:tblGrid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 dirty="0">
                          <a:effectLst/>
                        </a:rPr>
                        <a:t>Parametr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Wartość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Indukcyjność własna układu szyn L</a:t>
                      </a:r>
                      <a:r>
                        <a:rPr lang="pl-PL" sz="1600" baseline="-25000">
                          <a:effectLst/>
                        </a:rPr>
                        <a:t>USZ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10,85μH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Rezystancja własna układu szyn R</a:t>
                      </a:r>
                      <a:r>
                        <a:rPr lang="pl-PL" sz="1600" baseline="-25000">
                          <a:effectLst/>
                        </a:rPr>
                        <a:t>USZ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0,11 Ω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 dirty="0">
                          <a:effectLst/>
                        </a:rPr>
                        <a:t>Indukcyjność rozproszenia transformatora L</a:t>
                      </a:r>
                      <a:r>
                        <a:rPr lang="pl-PL" sz="1600" baseline="-25000" dirty="0">
                          <a:effectLst/>
                        </a:rPr>
                        <a:t>TP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0,87 μH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Rezystancja uzwojenia wtórnego R</a:t>
                      </a:r>
                      <a:r>
                        <a:rPr lang="pl-PL" sz="1600" baseline="-25000">
                          <a:effectLst/>
                        </a:rPr>
                        <a:t>TP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0,013 Ω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Indukcyjność magnesowania rdzenia L</a:t>
                      </a:r>
                      <a:r>
                        <a:rPr lang="pl-PL" sz="1600" baseline="-25000">
                          <a:effectLst/>
                        </a:rPr>
                        <a:t>μTP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540μH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60676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Straty w rdzeniu (rezystancja zastępcza R</a:t>
                      </a:r>
                      <a:r>
                        <a:rPr lang="pl-PL" sz="1600" baseline="-25000">
                          <a:effectLst/>
                        </a:rPr>
                        <a:t>FeTP )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1200Ω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3425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>
                          <a:effectLst/>
                        </a:rPr>
                        <a:t>Indukcyjność zastępcza układu wzbudnik-wsad L</a:t>
                      </a:r>
                      <a:r>
                        <a:rPr lang="pl-PL" sz="1600" baseline="-25000">
                          <a:effectLst/>
                        </a:rPr>
                        <a:t>W</a:t>
                      </a:r>
                      <a:endParaRPr lang="pl-PL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>
                          <a:effectLst/>
                        </a:rPr>
                        <a:t>250 μH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63425">
                <a:tc>
                  <a:txBody>
                    <a:bodyPr/>
                    <a:lstStyle/>
                    <a:p>
                      <a:pPr indent="180340" algn="l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600" dirty="0">
                          <a:effectLst/>
                        </a:rPr>
                        <a:t>Rezystancja zastępcza układu wzbudnik-wsad </a:t>
                      </a:r>
                      <a:r>
                        <a:rPr lang="pl-PL" sz="1600" dirty="0" err="1">
                          <a:effectLst/>
                        </a:rPr>
                        <a:t>R</a:t>
                      </a:r>
                      <a:r>
                        <a:rPr lang="pl-PL" sz="1600" baseline="-25000" dirty="0" err="1">
                          <a:effectLst/>
                        </a:rPr>
                        <a:t>w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80340" algn="just">
                        <a:spcAft>
                          <a:spcPts val="0"/>
                        </a:spcAft>
                        <a:tabLst>
                          <a:tab pos="2610485" algn="l"/>
                        </a:tabLst>
                      </a:pPr>
                      <a:r>
                        <a:rPr lang="pl-PL" sz="1800" dirty="0">
                          <a:effectLst/>
                        </a:rPr>
                        <a:t>6,94Ω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1" y="1340768"/>
            <a:ext cx="70580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012974"/>
          </a:xfrm>
        </p:spPr>
        <p:txBody>
          <a:bodyPr>
            <a:noAutofit/>
          </a:bodyPr>
          <a:lstStyle/>
          <a:p>
            <a:r>
              <a:rPr lang="pl-PL" sz="2400" b="1" dirty="0"/>
              <a:t>Schemat zastępczego układu elektrycznego bezprzewodowego zasilania ruchomych wzbudników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658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92172"/>
            <a:ext cx="7776864" cy="5293658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75540"/>
          </a:xfrm>
        </p:spPr>
        <p:txBody>
          <a:bodyPr>
            <a:noAutofit/>
          </a:bodyPr>
          <a:lstStyle/>
          <a:p>
            <a:r>
              <a:rPr lang="pl-PL" sz="2800" b="1" dirty="0" smtClean="0"/>
              <a:t>Układ </a:t>
            </a:r>
            <a:r>
              <a:rPr lang="pl-PL" sz="2800" b="1" dirty="0"/>
              <a:t>mechaniczno-napędowy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ruchomych </a:t>
            </a:r>
            <a:r>
              <a:rPr lang="pl-PL" sz="2800" b="1" dirty="0"/>
              <a:t>wzbudników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3554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3916121"/>
          </a:xfrm>
          <a:prstGeom prst="rect">
            <a:avLst/>
          </a:prstGeom>
        </p:spPr>
      </p:pic>
      <p:sp>
        <p:nvSpPr>
          <p:cNvPr id="3" name="Tytuł 2"/>
          <p:cNvSpPr txBox="1">
            <a:spLocks/>
          </p:cNvSpPr>
          <p:nvPr/>
        </p:nvSpPr>
        <p:spPr>
          <a:xfrm>
            <a:off x="467544" y="116632"/>
            <a:ext cx="8229600" cy="97554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b="1" smtClean="0"/>
              <a:t>Układ mechaniczno-napędowy </a:t>
            </a:r>
            <a:br>
              <a:rPr lang="pl-PL" sz="2800" b="1" smtClean="0"/>
            </a:br>
            <a:r>
              <a:rPr lang="pl-PL" sz="2800" b="1" smtClean="0"/>
              <a:t>ruchomych wzbudników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9671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ch wzbudnik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034" y="1484784"/>
            <a:ext cx="3072341" cy="2304256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455999"/>
              </p:ext>
            </p:extLst>
          </p:nvPr>
        </p:nvGraphicFramePr>
        <p:xfrm>
          <a:off x="683568" y="4149080"/>
          <a:ext cx="5760640" cy="24482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4603"/>
                <a:gridCol w="1456037"/>
              </a:tblGrid>
              <a:tr h="408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Temperatura otoczenia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25⁰C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Temperatura powierzchni układu szyn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35⁰C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6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Temperatura uzwojenia wtórnego transformatora TP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33⁰C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 dirty="0">
                          <a:effectLst/>
                        </a:rPr>
                        <a:t>Temperatura uzwojenia wzbudnika</a:t>
                      </a:r>
                      <a:endParaRPr lang="pl-PL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>
                          <a:effectLst/>
                        </a:rPr>
                        <a:t>42⁰C</a:t>
                      </a:r>
                      <a:endParaRPr lang="pl-PL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80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Temperatura powierzchni walca</a:t>
                      </a:r>
                      <a:endParaRPr lang="pl-PL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400" dirty="0">
                          <a:effectLst/>
                        </a:rPr>
                        <a:t>67⁰C</a:t>
                      </a:r>
                      <a:endParaRPr lang="pl-PL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4" name="Nagrzany walec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43937" y="1484784"/>
            <a:ext cx="4248472" cy="2088232"/>
          </a:xfrm>
          <a:prstGeom prst="rect">
            <a:avLst/>
          </a:prstGeom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Podsumowanie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3645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108</TotalTime>
  <Words>177</Words>
  <Application>Microsoft Office PowerPoint</Application>
  <PresentationFormat>Pokaz na ekranie (4:3)</PresentationFormat>
  <Paragraphs>56</Paragraphs>
  <Slides>7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Motyw pakietu Office</vt:lpstr>
      <vt:lpstr>BEZPRZEWODOWE ZASILANIE  RUCHOMYCH WZBUDNIKÓW W NAGRZEWANIU INDUKCYJNYM OBRACAJĄCEGO SIĘ WALCA </vt:lpstr>
      <vt:lpstr>System bezprzewodowego zasilania wzbudników nagrzewających wirujący walec.</vt:lpstr>
      <vt:lpstr>Schemat koncepcyjny układu zasilania ruchomego wzbudnika</vt:lpstr>
      <vt:lpstr>Schemat zastępczego układu elektrycznego bezprzewodowego zasilania ruchomych wzbudników</vt:lpstr>
      <vt:lpstr>Układ mechaniczno-napędowy  ruchomych wzbudników </vt:lpstr>
      <vt:lpstr>Prezentacja programu PowerPoint</vt:lpstr>
      <vt:lpstr>Podsumowanie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</dc:creator>
  <cp:lastModifiedBy>Piotr</cp:lastModifiedBy>
  <cp:revision>12</cp:revision>
  <dcterms:created xsi:type="dcterms:W3CDTF">2012-09-17T15:15:50Z</dcterms:created>
  <dcterms:modified xsi:type="dcterms:W3CDTF">2012-09-17T22:20:04Z</dcterms:modified>
</cp:coreProperties>
</file>